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4" r:id="rId8"/>
    <p:sldId id="313" r:id="rId9"/>
    <p:sldId id="315" r:id="rId10"/>
    <p:sldId id="318" r:id="rId11"/>
    <p:sldId id="316" r:id="rId12"/>
    <p:sldId id="317" r:id="rId13"/>
    <p:sldId id="319" r:id="rId14"/>
    <p:sldId id="320" r:id="rId15"/>
    <p:sldId id="322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Fashionista</a:t>
            </a:r>
            <a:br>
              <a:rPr lang="en-US" sz="4400" dirty="0"/>
            </a:br>
            <a:r>
              <a:rPr lang="en-US" sz="4400" dirty="0"/>
              <a:t>AI Styling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Adam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Comment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701F7-C894-4550-9373-8E16C37A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20" y="361827"/>
            <a:ext cx="6687483" cy="1752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4A3A9-1B44-4822-B2E7-8855714A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09750"/>
            <a:ext cx="2762636" cy="3753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69675-135C-41A2-AE77-5552A5C2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69" y="2347606"/>
            <a:ext cx="6687483" cy="43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009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13" y="652463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Suggests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C7E1F-5178-46CD-9859-72C985CF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3" y="123364"/>
            <a:ext cx="6649378" cy="3305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07572-82F7-4A47-BC7D-BF546B52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9" y="2892743"/>
            <a:ext cx="6163138" cy="3515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442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38" y="5195888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Navigate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669B9-852D-41A2-9D56-30D34752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180786"/>
            <a:ext cx="6439799" cy="4496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00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9" y="4681538"/>
            <a:ext cx="2919875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Download &amp; </a:t>
            </a:r>
            <a:br>
              <a:rPr lang="en-US" dirty="0"/>
            </a:br>
            <a:r>
              <a:rPr lang="en-US" dirty="0"/>
              <a:t>Reset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6D05C-09E7-4559-8275-CA8CD118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88" y="1757025"/>
            <a:ext cx="7506748" cy="482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07E52-6FD1-472C-A8A5-330A6F33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59" y="519112"/>
            <a:ext cx="6649378" cy="2686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82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DA689AE-3BCA-B73B-16AD-3C61E67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95349"/>
            <a:ext cx="3706889" cy="904875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l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  <a:endParaRPr lang="en-MY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B2BC01-77E9-7307-8DC8-B239E4AA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6163" y="895349"/>
            <a:ext cx="6763914" cy="441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96475-C4DA-7E20-939D-A6A84A5E0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14501"/>
            <a:ext cx="3706889" cy="3600450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lnSpcReduction="10000"/>
          </a:bodyPr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Revolutionizing online clothing shopping with AI-powered style advice. Addressing the "I have nothing to wear!“, “Can I wear this attire here?”, “How can I look good?” problem with smart suggestions. Perfect for those lacking a sense of fashion. Transforming your boutique websites with intelligent style recommendations.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17DD-6456-E284-1399-1DE19B74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GOALS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8E4D-E892-D6A1-51FA-2D9B0FEC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1. COMMENT</a:t>
            </a:r>
            <a:endParaRPr lang="en-MY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BC871-C1AD-083A-085D-36DEC3C727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scan user’s attire and give comment on the appropriateness of the attire on a given event or season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CE5D9-E58E-4AD9-0ABC-3E62F4200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2. SUGGEST</a:t>
            </a:r>
            <a:endParaRPr lang="en-MY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AB27D-39A6-18CA-7919-C79F30A67BF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use the knowledge bank to gives suggestion to the user regarding appropriate attire and matching clothing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11AEC-8A83-ACF7-8DA1-0CB66ADDC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3. NAVIGATE</a:t>
            </a:r>
            <a:endParaRPr lang="en-MY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6A1C13-1981-F7D6-16C7-29A00D7C2F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be use to easily locate the category of a given attire in a huge archive.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9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1A5A-7642-538B-CE44-F282B3AE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FEATURES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9DB1-1721-9B74-1024-3D2A66DE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Generative AI chatbot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Image object classification, (camera and file)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Auto-navigate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Save and Clear chat messages</a:t>
            </a:r>
          </a:p>
          <a:p>
            <a:pPr marL="494100" indent="-4572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938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7C808BD-243A-4B13-98E0-64C00B06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DEMONSTRATION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84A436-C6B2-F658-3D18-B746F22FA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745" y="2695574"/>
            <a:ext cx="5706080" cy="2565397"/>
          </a:xfrm>
        </p:spPr>
        <p:txBody>
          <a:bodyPr numCol="2">
            <a:normAutofit fontScale="92500" lnSpcReduction="10000"/>
          </a:bodyPr>
          <a:lstStyle/>
          <a:p>
            <a:r>
              <a:rPr lang="en-MY" sz="2700" dirty="0"/>
              <a:t>Blazer</a:t>
            </a:r>
          </a:p>
          <a:p>
            <a:r>
              <a:rPr lang="en-MY" sz="2700" dirty="0"/>
              <a:t>Denim jacket</a:t>
            </a:r>
          </a:p>
          <a:p>
            <a:r>
              <a:rPr lang="en-MY" sz="2700" dirty="0"/>
              <a:t>Hoodie</a:t>
            </a:r>
          </a:p>
          <a:p>
            <a:r>
              <a:rPr lang="en-MY" sz="2700" dirty="0"/>
              <a:t>Button shirt</a:t>
            </a:r>
          </a:p>
          <a:p>
            <a:r>
              <a:rPr lang="en-MY" sz="2700" dirty="0"/>
              <a:t>Jeans</a:t>
            </a:r>
          </a:p>
          <a:p>
            <a:r>
              <a:rPr lang="en-MY" sz="2700" dirty="0"/>
              <a:t>Shorts</a:t>
            </a:r>
          </a:p>
          <a:p>
            <a:r>
              <a:rPr lang="en-MY" sz="2700" dirty="0"/>
              <a:t>T-shirts</a:t>
            </a:r>
          </a:p>
          <a:p>
            <a:r>
              <a:rPr lang="en-MY" sz="2700" dirty="0"/>
              <a:t>Long pants</a:t>
            </a:r>
          </a:p>
          <a:p>
            <a:endParaRPr lang="en-MY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27DF06-75FF-75D0-26AD-F48E6151D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5627" y="2076450"/>
            <a:ext cx="3787145" cy="362267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34FC6-2B8C-6344-FD3B-559F8DFD5938}"/>
              </a:ext>
            </a:extLst>
          </p:cNvPr>
          <p:cNvSpPr txBox="1"/>
          <p:nvPr/>
        </p:nvSpPr>
        <p:spPr>
          <a:xfrm>
            <a:off x="971745" y="1972299"/>
            <a:ext cx="52863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 up blog listing 8 items: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77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 AI Architecture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88D405-9AFE-441B-AB18-3FEC51D96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038" y="2016114"/>
            <a:ext cx="6411912" cy="3444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Model gpt-4o-mini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chroma DB for text vectorization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43024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939" y="1237196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Image object classification technology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3579" y="3059114"/>
            <a:ext cx="3706889" cy="30162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MY" sz="2000" dirty="0">
                <a:effectLst/>
              </a:rPr>
              <a:t>MobileNetV2</a:t>
            </a:r>
            <a:endParaRPr lang="en-US" sz="200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Trained on 3700 samples to identifies 8 classes</a:t>
            </a:r>
            <a:endParaRPr lang="en-MY" sz="2000" dirty="0">
              <a:effectLst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AA6348-493E-4BD0-AC01-E180D0A5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92" y="995364"/>
            <a:ext cx="2109947" cy="5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5358D-2EBB-4910-B31B-09CFF9C7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89" y="2016553"/>
            <a:ext cx="4174099" cy="4058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381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BA4FD-4F81-436E-8989-E1F71B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4" y="954749"/>
            <a:ext cx="11134131" cy="4948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79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Sample chat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DFF38-9392-473F-AD52-2FFC8775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19" y="1866900"/>
            <a:ext cx="6697010" cy="4353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797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{DAF6D98D-C3F8-4D61-9B35-05E31CB190C8}tf00934815_win32</Template>
  <TotalTime>118</TotalTime>
  <Words>205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Goudy Old Style</vt:lpstr>
      <vt:lpstr>Trebuchet MS</vt:lpstr>
      <vt:lpstr>Wingdings 2</vt:lpstr>
      <vt:lpstr>SlateVTI</vt:lpstr>
      <vt:lpstr>Fashionista AI Styling Assistant</vt:lpstr>
      <vt:lpstr>INTRODUCTION</vt:lpstr>
      <vt:lpstr>FASHIONISTA GOALS</vt:lpstr>
      <vt:lpstr>FASHIONISTA FEATURES</vt:lpstr>
      <vt:lpstr>DEMONSTRATION</vt:lpstr>
      <vt:lpstr>Gen AI Architecture</vt:lpstr>
      <vt:lpstr>Image object classification technology</vt:lpstr>
      <vt:lpstr>PowerPoint Presentation</vt:lpstr>
      <vt:lpstr>Sample chat</vt:lpstr>
      <vt:lpstr>Comment</vt:lpstr>
      <vt:lpstr>Suggests</vt:lpstr>
      <vt:lpstr>Navigate</vt:lpstr>
      <vt:lpstr>Download &amp;  Reset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Fashionista AI Styling Assistant</dc:title>
  <dc:creator>Adam Azmi</dc:creator>
  <cp:lastModifiedBy>Suhaimi bin Ahmad</cp:lastModifiedBy>
  <cp:revision>9</cp:revision>
  <dcterms:created xsi:type="dcterms:W3CDTF">2025-03-19T13:01:29Z</dcterms:created>
  <dcterms:modified xsi:type="dcterms:W3CDTF">2025-03-20T02:03:49Z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